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3" r:id="rId3"/>
    <p:sldId id="321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7" d="100"/>
          <a:sy n="57" d="100"/>
        </p:scale>
        <p:origin x="78" y="9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23A10FD-C5F2-5093-26B9-17D7CCF65448}"/>
              </a:ext>
            </a:extLst>
          </p:cNvPr>
          <p:cNvGrpSpPr/>
          <p:nvPr/>
        </p:nvGrpSpPr>
        <p:grpSpPr>
          <a:xfrm>
            <a:off x="1013460" y="912887"/>
            <a:ext cx="7879080" cy="5118698"/>
            <a:chOff x="1013460" y="912887"/>
            <a:chExt cx="7879080" cy="5118698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1D85BD0-FCC6-0317-3595-819956776946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A13A365-D553-804B-E966-93AF70B02608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207EFB94-2D05-0B1C-3DF9-5C1ED4CF1CFD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82E6DC9-426D-B1B3-37B0-CD6684B6866D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FF00"/>
                    </a:solidFill>
                  </a:rPr>
                  <a:t>チラシ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9EB442E-867D-B981-BFC3-A08DFD64192C}"/>
              </a:ext>
            </a:extLst>
          </p:cNvPr>
          <p:cNvGrpSpPr/>
          <p:nvPr/>
        </p:nvGrpSpPr>
        <p:grpSpPr>
          <a:xfrm>
            <a:off x="396240" y="502920"/>
            <a:ext cx="9113520" cy="5938632"/>
            <a:chOff x="1013460" y="912887"/>
            <a:chExt cx="7879080" cy="511869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C7F3EA13-0FBF-EEE2-A7BE-FF04B818322B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91630C0-1769-0E7D-B041-50355E2D7572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1FB814DC-84E8-3186-04EA-1F42B7808C61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0CDD661E-2F67-0367-2583-A1D85407ACC4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7576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97410C9-BF3C-9D19-9CB6-0687D95E2C28}"/>
              </a:ext>
            </a:extLst>
          </p:cNvPr>
          <p:cNvSpPr/>
          <p:nvPr/>
        </p:nvSpPr>
        <p:spPr>
          <a:xfrm rot="5400000">
            <a:off x="2670452" y="-258514"/>
            <a:ext cx="6305964" cy="74173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E4B9C4FA-0B25-CDC6-5982-996634F30349}"/>
              </a:ext>
            </a:extLst>
          </p:cNvPr>
          <p:cNvGrpSpPr/>
          <p:nvPr/>
        </p:nvGrpSpPr>
        <p:grpSpPr>
          <a:xfrm>
            <a:off x="229034" y="2345540"/>
            <a:ext cx="2338701" cy="4264342"/>
            <a:chOff x="229034" y="1689050"/>
            <a:chExt cx="2698741" cy="4920832"/>
          </a:xfrm>
        </p:grpSpPr>
        <p:sp>
          <p:nvSpPr>
            <p:cNvPr id="86" name="月 85">
              <a:extLst>
                <a:ext uri="{FF2B5EF4-FFF2-40B4-BE49-F238E27FC236}">
                  <a16:creationId xmlns:a16="http://schemas.microsoft.com/office/drawing/2014/main" id="{A6B1A6A2-D1D7-EB07-3589-9E53F0E20713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4A37EE87-E233-9519-5E5D-9B078884E668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D911A0AC-B015-07E0-29E1-24DEEE442D25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6E4A1341-C745-88A6-DC40-0FD58A159425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楕円 80">
              <a:extLst>
                <a:ext uri="{FF2B5EF4-FFF2-40B4-BE49-F238E27FC236}">
                  <a16:creationId xmlns:a16="http://schemas.microsoft.com/office/drawing/2014/main" id="{C3DAD252-9FDD-B958-BD2E-10EEC70B26D6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B647746E-3ECB-0C18-9DEC-C7EDC8CCB5B7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" name="楕円 80">
              <a:extLst>
                <a:ext uri="{FF2B5EF4-FFF2-40B4-BE49-F238E27FC236}">
                  <a16:creationId xmlns:a16="http://schemas.microsoft.com/office/drawing/2014/main" id="{04CD95FC-2335-9C33-800F-DF9ED6CF1B14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4DFD9A9D-AAD8-732E-6231-2F23E8F32E20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94CED80E-719A-FD18-FDD0-D27A9AD37CD7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F1F10CFB-49E1-5C30-CBC9-2E198B4A2FCA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弦 54">
              <a:extLst>
                <a:ext uri="{FF2B5EF4-FFF2-40B4-BE49-F238E27FC236}">
                  <a16:creationId xmlns:a16="http://schemas.microsoft.com/office/drawing/2014/main" id="{4452A7F0-4566-DE5C-01F6-34BE686C9899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弦 55">
              <a:extLst>
                <a:ext uri="{FF2B5EF4-FFF2-40B4-BE49-F238E27FC236}">
                  <a16:creationId xmlns:a16="http://schemas.microsoft.com/office/drawing/2014/main" id="{8F1FCF9D-EED2-2532-7174-2FFB6A97BEA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弦 56">
              <a:extLst>
                <a:ext uri="{FF2B5EF4-FFF2-40B4-BE49-F238E27FC236}">
                  <a16:creationId xmlns:a16="http://schemas.microsoft.com/office/drawing/2014/main" id="{A5480976-CE49-225C-188A-48F995BC372A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弦 57">
              <a:extLst>
                <a:ext uri="{FF2B5EF4-FFF2-40B4-BE49-F238E27FC236}">
                  <a16:creationId xmlns:a16="http://schemas.microsoft.com/office/drawing/2014/main" id="{18784DB1-56B0-30B8-10AB-26D57E741556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月 58">
              <a:extLst>
                <a:ext uri="{FF2B5EF4-FFF2-40B4-BE49-F238E27FC236}">
                  <a16:creationId xmlns:a16="http://schemas.microsoft.com/office/drawing/2014/main" id="{4F8F79D2-C1C1-B213-9ADF-05777EDB6451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月 59">
              <a:extLst>
                <a:ext uri="{FF2B5EF4-FFF2-40B4-BE49-F238E27FC236}">
                  <a16:creationId xmlns:a16="http://schemas.microsoft.com/office/drawing/2014/main" id="{91F0E105-70FF-730F-FF9B-9E0C77942A5F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36C775F-B875-C83A-5E14-E51A97D03EDD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6DF756D-4962-1C55-B7C3-AA0B2D88F9EC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07F6006B-D833-40D5-2576-917FDC4DB960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F2B6422A-7C03-2921-6594-9FA992246F3E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6A4C4C97-F572-56EA-500A-D3D7F5B59395}"/>
              </a:ext>
            </a:extLst>
          </p:cNvPr>
          <p:cNvGrpSpPr/>
          <p:nvPr/>
        </p:nvGrpSpPr>
        <p:grpSpPr>
          <a:xfrm>
            <a:off x="2777490" y="811530"/>
            <a:ext cx="6090945" cy="5321412"/>
            <a:chOff x="1013460" y="912887"/>
            <a:chExt cx="7879080" cy="5118698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B046192A-05A9-BD29-C5C5-64E58BF31AFD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BDCBAF3B-086C-63BC-69F6-C4B61ABF9B3A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B539AFD-D6E6-3CFC-E9A3-30C9C9E9D49C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B3793DBD-AC1A-763C-A5BC-0480CA52871D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5E70B31-5E3E-92A6-A86F-72269D9698AF}"/>
              </a:ext>
            </a:extLst>
          </p:cNvPr>
          <p:cNvSpPr/>
          <p:nvPr/>
        </p:nvSpPr>
        <p:spPr>
          <a:xfrm>
            <a:off x="91105" y="101600"/>
            <a:ext cx="3131066" cy="667657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E9FE6FF6-3DED-865D-DACC-1D67C727667B}"/>
              </a:ext>
            </a:extLst>
          </p:cNvPr>
          <p:cNvGrpSpPr/>
          <p:nvPr/>
        </p:nvGrpSpPr>
        <p:grpSpPr>
          <a:xfrm>
            <a:off x="3557845" y="503674"/>
            <a:ext cx="5755271" cy="5985665"/>
            <a:chOff x="1013460" y="912887"/>
            <a:chExt cx="7879080" cy="511869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ED300A4-B962-60F5-5BDE-F55CE1599575}"/>
                </a:ext>
              </a:extLst>
            </p:cNvPr>
            <p:cNvSpPr txBox="1"/>
            <p:nvPr/>
          </p:nvSpPr>
          <p:spPr>
            <a:xfrm>
              <a:off x="1013460" y="4862177"/>
              <a:ext cx="7879080" cy="11694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チラシ・広告等は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着払いで返送いたします！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B050AA9-10FB-6761-2B40-98C25B81BB6A}"/>
                </a:ext>
              </a:extLst>
            </p:cNvPr>
            <p:cNvGrpSpPr/>
            <p:nvPr/>
          </p:nvGrpSpPr>
          <p:grpSpPr>
            <a:xfrm>
              <a:off x="1013460" y="912887"/>
              <a:ext cx="7879080" cy="3641237"/>
              <a:chOff x="1013460" y="912888"/>
              <a:chExt cx="7879080" cy="3394552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80C8B119-76B5-8C3D-A552-7BF318918DF6}"/>
                  </a:ext>
                </a:extLst>
              </p:cNvPr>
              <p:cNvSpPr txBox="1"/>
              <p:nvPr/>
            </p:nvSpPr>
            <p:spPr>
              <a:xfrm>
                <a:off x="1013460" y="270739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投函厳禁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86421E08-36DF-BA70-2A0D-6D2B5743266B}"/>
                  </a:ext>
                </a:extLst>
              </p:cNvPr>
              <p:cNvSpPr txBox="1"/>
              <p:nvPr/>
            </p:nvSpPr>
            <p:spPr>
              <a:xfrm>
                <a:off x="1013460" y="912888"/>
                <a:ext cx="7879080" cy="160004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チラシ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9F7A2C7-8604-1C89-F8B9-14EAE8388FC3}"/>
              </a:ext>
            </a:extLst>
          </p:cNvPr>
          <p:cNvGrpSpPr/>
          <p:nvPr/>
        </p:nvGrpSpPr>
        <p:grpSpPr>
          <a:xfrm>
            <a:off x="293505" y="2065867"/>
            <a:ext cx="2726266" cy="2726266"/>
            <a:chOff x="-3592687" y="3424098"/>
            <a:chExt cx="2412166" cy="2412166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54517B6-9FB8-001B-665A-B5B2FCBA1E8C}"/>
                </a:ext>
              </a:extLst>
            </p:cNvPr>
            <p:cNvGrpSpPr/>
            <p:nvPr/>
          </p:nvGrpSpPr>
          <p:grpSpPr>
            <a:xfrm>
              <a:off x="-3592687" y="3424098"/>
              <a:ext cx="2412166" cy="2412166"/>
              <a:chOff x="643930" y="806730"/>
              <a:chExt cx="2735056" cy="2735056"/>
            </a:xfrm>
          </p:grpSpPr>
          <p:sp>
            <p:nvSpPr>
              <p:cNvPr id="45" name="四角形: 角を丸くする 44">
                <a:extLst>
                  <a:ext uri="{FF2B5EF4-FFF2-40B4-BE49-F238E27FC236}">
                    <a16:creationId xmlns:a16="http://schemas.microsoft.com/office/drawing/2014/main" id="{9D654DAF-0F8A-0B4D-51BD-483471540293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6" name="四角形: 角を丸くする 45">
                <a:extLst>
                  <a:ext uri="{FF2B5EF4-FFF2-40B4-BE49-F238E27FC236}">
                    <a16:creationId xmlns:a16="http://schemas.microsoft.com/office/drawing/2014/main" id="{02766DFB-BBFB-5870-4044-C26B1A44468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6D5CF553-8E0D-B13F-0D8D-BB8A4EA8D2F5}"/>
                </a:ext>
              </a:extLst>
            </p:cNvPr>
            <p:cNvSpPr/>
            <p:nvPr/>
          </p:nvSpPr>
          <p:spPr bwMode="auto">
            <a:xfrm>
              <a:off x="-3523047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061B73B-69B8-1165-4780-4DBE58DB63BD}"/>
                </a:ext>
              </a:extLst>
            </p:cNvPr>
            <p:cNvSpPr/>
            <p:nvPr/>
          </p:nvSpPr>
          <p:spPr bwMode="auto">
            <a:xfrm>
              <a:off x="-3461743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1BD604A2-96A8-DBAF-D021-1657E9119B7E}"/>
                </a:ext>
              </a:extLst>
            </p:cNvPr>
            <p:cNvGrpSpPr/>
            <p:nvPr/>
          </p:nvGrpSpPr>
          <p:grpSpPr>
            <a:xfrm>
              <a:off x="-3423373" y="3987801"/>
              <a:ext cx="2070426" cy="1363450"/>
              <a:chOff x="4108965" y="5094185"/>
              <a:chExt cx="1845205" cy="1215135"/>
            </a:xfrm>
          </p:grpSpPr>
          <p:sp>
            <p:nvSpPr>
              <p:cNvPr id="15" name="四角形: 角を丸くする 14">
                <a:extLst>
                  <a:ext uri="{FF2B5EF4-FFF2-40B4-BE49-F238E27FC236}">
                    <a16:creationId xmlns:a16="http://schemas.microsoft.com/office/drawing/2014/main" id="{BD756691-0711-84A6-5E51-B7E48E2AA3E8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7325D80F-2A8B-1D76-8A31-F3975D5C448D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四角形: 角を丸くする 37">
                <a:extLst>
                  <a:ext uri="{FF2B5EF4-FFF2-40B4-BE49-F238E27FC236}">
                    <a16:creationId xmlns:a16="http://schemas.microsoft.com/office/drawing/2014/main" id="{B2905407-8BDC-5D3F-0F6D-F12B709766F9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A209EC8E-6A2E-A337-72EB-E19878E0B4BA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楕円 39">
                <a:extLst>
                  <a:ext uri="{FF2B5EF4-FFF2-40B4-BE49-F238E27FC236}">
                    <a16:creationId xmlns:a16="http://schemas.microsoft.com/office/drawing/2014/main" id="{B48A0AD4-70BF-650E-DCE6-F3D6166608FA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楕円 40">
                <a:extLst>
                  <a:ext uri="{FF2B5EF4-FFF2-40B4-BE49-F238E27FC236}">
                    <a16:creationId xmlns:a16="http://schemas.microsoft.com/office/drawing/2014/main" id="{CF108C0C-B989-2CFA-A44A-A1B2D14FD877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F72ABC0F-3214-F70D-1859-EE7A81D715EF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台形 42">
                <a:extLst>
                  <a:ext uri="{FF2B5EF4-FFF2-40B4-BE49-F238E27FC236}">
                    <a16:creationId xmlns:a16="http://schemas.microsoft.com/office/drawing/2014/main" id="{2CD02219-C306-C884-F5EE-BCAE9FBBB625}"/>
                  </a:ext>
                </a:extLst>
              </p:cNvPr>
              <p:cNvSpPr/>
              <p:nvPr/>
            </p:nvSpPr>
            <p:spPr bwMode="auto">
              <a:xfrm>
                <a:off x="4108965" y="5385875"/>
                <a:ext cx="1845205" cy="405045"/>
              </a:xfrm>
              <a:prstGeom prst="trapezoid">
                <a:avLst>
                  <a:gd name="adj" fmla="val 77323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1C4E5D46-D099-87AD-09E3-5CDC17EB3853}"/>
                  </a:ext>
                </a:extLst>
              </p:cNvPr>
              <p:cNvSpPr txBox="1"/>
              <p:nvPr/>
            </p:nvSpPr>
            <p:spPr>
              <a:xfrm>
                <a:off x="4389656" y="5473751"/>
                <a:ext cx="1283822" cy="247616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FadeUp">
                  <a:avLst>
                    <a:gd name="adj" fmla="val 17174"/>
                  </a:avLst>
                </a:prstTxWarp>
                <a:spAutoFit/>
              </a:bodyPr>
              <a:lstStyle/>
              <a:p>
                <a:r>
                  <a:rPr kumimoji="1" lang="ja-JP" altLang="en-US" b="1" dirty="0"/>
                  <a:t>チラシ</a:t>
                </a:r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23DAD93-C60B-86BF-AC38-ADFA5D1BE23F}"/>
                </a:ext>
              </a:extLst>
            </p:cNvPr>
            <p:cNvSpPr/>
            <p:nvPr/>
          </p:nvSpPr>
          <p:spPr bwMode="auto">
            <a:xfrm>
              <a:off x="-3453983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6027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53</Words>
  <Application>Microsoft Office PowerPoint</Application>
  <PresentationFormat>A4 210 x 297 mm</PresentationFormat>
  <Paragraphs>17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チラシ投函厳禁の貼り紙</dc:title>
  <dc:subject>チラシ投函厳禁の貼り紙</dc:subject>
  <dc:creator>でじけろお</dc:creator>
  <cp:revision>1</cp:revision>
  <dcterms:created xsi:type="dcterms:W3CDTF">2014-12-04T06:28:23Z</dcterms:created>
  <dcterms:modified xsi:type="dcterms:W3CDTF">2025-09-18T03:02:11Z</dcterms:modified>
  <cp:version>1</cp:version>
</cp:coreProperties>
</file>